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3" r:id="rId4"/>
    <p:sldId id="257" r:id="rId5"/>
    <p:sldId id="259" r:id="rId6"/>
    <p:sldId id="261" r:id="rId7"/>
    <p:sldId id="260" r:id="rId8"/>
    <p:sldId id="267" r:id="rId9"/>
    <p:sldId id="264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2DrC5NPzDaH9+kk7zKYDfw==" hashData="u2DL2NOwSuJ8bAuXPcbYM5BQu0Y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zer\Desktop\sli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260648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210300" algn="l"/>
              </a:tabLst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МБДОУ «Центр развития ребёнка –детский сад№4 города Арск» Арского муниципального района Республики Татарстан»</a:t>
            </a:r>
            <a:endParaRPr lang="ru-RU" sz="2400" dirty="0" smtClean="0">
              <a:solidFill>
                <a:schemeClr val="bg2">
                  <a:lumMod val="10000"/>
                </a:schemeClr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1268760"/>
            <a:ext cx="73448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621030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Краткая презентация</a:t>
            </a:r>
            <a:endParaRPr lang="ru-RU" sz="2800" dirty="0" smtClean="0">
              <a:solidFill>
                <a:srgbClr val="C0000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21030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основной образовательной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программы дошкольного образования</a:t>
            </a:r>
            <a:endParaRPr lang="ru-RU" sz="2800" dirty="0" smtClean="0">
              <a:solidFill>
                <a:srgbClr val="C0000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85720" y="285728"/>
            <a:ext cx="8572560" cy="1138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Краткая презентация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сновной образовательной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программы дошкольного образования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МБДОУ «Центр</a:t>
            </a:r>
            <a:r>
              <a:rPr kumimoji="0" lang="ru-RU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развития ребёнка –детский сад№4 города Арск» Арского муниципального района Республики Татарстан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Образовательная программа дошкольного образования МБДОУ разработана в соответствии с Федеральным государственным образовательным стандартом дошкольного образования (Приказ № 1155 от 17 октября 2013 года) и на основе примерной основной общеобразовательной программ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 рождения до школы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 ред.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Н.Е.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Вераксы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Т.С.Комаровой, М. А. Васильевой.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57158" y="1714488"/>
            <a:ext cx="8501122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200" b="1" dirty="0" smtClean="0"/>
          </a:p>
          <a:p>
            <a:endParaRPr lang="ru-RU" sz="1200" b="1" dirty="0" smtClean="0"/>
          </a:p>
          <a:p>
            <a:endParaRPr lang="ru-RU" sz="1200" b="1" dirty="0" smtClean="0"/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программы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Позитивная социализация и всестороннее развитие детей  дошкольного возраста в адекватных его возрасту детских видах деятельности.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285720" y="2357430"/>
            <a:ext cx="842968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9088" algn="l"/>
              </a:tabLst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9088" algn="l"/>
              </a:tabLst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9088" algn="l"/>
              </a:tabLst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908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1908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охрана и укрепление физического и психического здоровья детей, в том числе их эмоционального благополучия;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1908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обеспечение равных возможностей для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1908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обеспечение преемственности целей, задач и содержания образования, реализуемых в рамках образовательных программ различных уровней (далее – преемственность основных образовательных программ дошкольного и начального общего образования);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1908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создание благоприятных условий развития детей в соответствии с их возрастными и индивидуальными особенностями и склонностями, развитие способностей и творческого потенциала каждого ребёнка как субъекта отношений с самим собой, другими детьми, взрослыми и миром;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1908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объединение обучения и воспитания в целостный образовательный процесс на основе духовно-нравственных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социокультурных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ценностей и принятых в обществе правил и норм поведения в интересах человека, семьи, общества;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1908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642918"/>
            <a:ext cx="871543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19088" algn="l"/>
              </a:tabLs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общей культуры личности детей, в том числе ценностей здорового образа жизни, развитие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формирование предпосылок учебной деятельности;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19088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вариативности и разнообразия содержания Программы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80975" algn="l"/>
                <a:tab pos="319088" algn="l"/>
              </a:tabLs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социокультурной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среды, соответствующей возрастным, индивидуальным, психологическим и физиологическим особенностям детей;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319088" algn="l"/>
              </a:tabLs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80975" algn="l"/>
                <a:tab pos="319088" algn="l"/>
              </a:tabLs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обеспечение 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приобщение к истокам национальной культуры народов, населяющих Республику Татарстан. Предоставление каждому ребенку возможность обучения и воспитания на родном языке, формирование у детей основ нравственности на лучших образцах национальной культуры, народных традициях и обычаях;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ознакомление с природой родного края, формирование экологической культуры;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ознакомление детей с особенностями жизни и быта народов, населяющих Республику Татарстан, праздниками, событиями общественной жизни республики, символиками РТ и РФ, памятниками архитектуры, декоративно-прикладным искусством;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знакомить с жизнью и творчеством татарских писателей и писателей Поволжья;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обучение детей родному (татарскому) языку.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Решение обозначенных в Программе целей и задач воспитания возможно только при систематической и целенаправленной поддержке педагогом различных форм детской активности и инициативы, начиная с первых дней пребывания ребенка в дошкольном образовательном учреждении. От педагогического мастерства каждого воспитателя, его культуры, любви к детям зависят уровень общего развития.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19088" algn="l"/>
              </a:tabLst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19088" algn="l"/>
              </a:tabLst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19088" algn="l"/>
              </a:tabLst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19088" algn="l"/>
              </a:tabLst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19088" algn="l"/>
              </a:tabLst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51520" y="188640"/>
            <a:ext cx="8643998" cy="754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Охват возрастных периодов (от рождения до школы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Программа  охватывает возрастные периоды физического и психического развития детей: младший дошкольный возраст — от 3 до 4 лет (вторая младшая группа), средний дошкольный возраст — от 4 до 5 лет (средняя группа), старший дошкольный возраст — от 5 до 7 лет (старшая и подготовительная к школе группы).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Структура основной образовательной программы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ООП ДО в соответствии с требованиями ФГОС ДО включает </a:t>
            </a: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три основных раздела 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(целевой, содержательный, организационный) и </a:t>
            </a: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дополнительный раздел 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(презентация ООП ДО).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Каждый из основных разделов  включает обязательную часть (это программа «От рождения до школы») и часть, формируемая участниками образовательных отношений, в которой отражаются специфика организации и приоритетные направления работы (это программа «С</a:t>
            </a:r>
            <a:r>
              <a:rPr lang="tt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өенеч – радост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ь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познания»)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Кроме того, ООП ДО снабжена введением, в котором представлены основные понятия, условные обозначения, сокращения и пр.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соответствии с ФГОС ДО структура ООП ДО  включает следующие структурные элементы.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Целевой раздел.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1.1. Пояснительная записка.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1.2. Планируемые результаты освоения ООП ДО.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Организационный раздел.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Содержательный раздел.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3.1. Содержание образования по пяти образовательным областям.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3.2. Формы, способы, методы и средства реализации ООП ДО.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3.3. Содержание образовательной деятельности по профессиональной коррекции нарушений развития детей.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Краткая презентация ООП ДО (дополнительный раздел).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Каждый из трех основных разделов ООП ДО включает обязательную часть и часть, формируемую участниками образовательных отношений, которые дополняют друг друга и прописываются как целостный документ, представляющий образовательную деятельность дошкольной образовательной организации.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  <a:tab pos="319088" algn="l"/>
              </a:tabLs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  <a:tab pos="319088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  <a:tab pos="31908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871543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1.Целевой раздел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Пояснительная записка.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пояснительной записке раскрываются: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•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цели и задачи реализации ООП ДО;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•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принципы и подходы к формированию ООП ДО;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•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значимые для разработки и реализации ООП ДО характеристики.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Подраздел </a:t>
            </a: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Цели и задачи</a:t>
            </a: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обязательной части ООП ДО соответствуют целям и задачам примерной программы, которые дополняются и конкретизируются целями и задачами, связанными с видовым своеобразием ДОУ, наличием приоритетных направлений деятельности (статус ДОУ, участие в проектах и пр.), спецификой национальных, этнокультурных, демографических, климатических и иных условий, в которых осуществляется образовательная деятельность.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Подраздел </a:t>
            </a: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Принципы и подходы к формированию ООП ДО</a:t>
            </a: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содержит указание на используемые примерную и парциальные образовательные программы и принципы, по которым формируется ООП.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подразделе </a:t>
            </a: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Значимые для разработки и реализации ООП ДО характеристики</a:t>
            </a: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представлены возрастные особенности развития детей раннего и дошкольного возраста, краткая информация об организации и возрастных группах ДОО, особенности детей, которые воспитываются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организации, а также информация о дополнительных образовательных услугах, если таковые имеются.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500042"/>
            <a:ext cx="850112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Планируемые результаты освоения ООП ДО.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 часть ООП ДО составлена на основе соответствующего раздела примерной программы </a:t>
            </a: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 рождения до школы</a:t>
            </a: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(обязательная часть)  и дополнена описанием планируемых результатов в части, формируемой участниками образовательных отношений (это результаты работы по приоритетным направлениям, результаты, учитывающие особенности развития детей с ОВЗ и детей-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инвалидов и др.).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060848"/>
            <a:ext cx="84296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2.Организационный раздел.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Организационный раздел составлен с опорой на материалы Примерной программы, нормативно-правовые документы, методические письма и рекомендации.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Организационный раздел дает представление о том, в каких условиях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реализуется ООП ДО. В этом разделе представлены: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•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режим дня;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•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традиционные для ДОУ события, праздники, мероприятия;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•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особенности организации предметно-пространственной развивающей образовательной среды;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•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требования к материально-техническим условиям реализации ООП (в том числе обеспеченность методическими материалами и средствами обучения и воспитания).</a:t>
            </a: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85720" y="752899"/>
            <a:ext cx="857256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3.Содержательный раздел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Формы, способы, методы и средства реализации ООП ДО.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соответствие разделу «Психолого-педагогические условия реализации программы»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Примерной программы «От рождения до школы» и дополняется вариативной частью.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соответствии с ФГОС, в этой части представлены: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особенности образовательной деятельности разных видов и культурных практик;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способы и направления поддержки детской инициативы;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особенности взаимодействия педагогического коллектива с семьями воспитанников.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2780928"/>
            <a:ext cx="7848872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 взаимодействия с семьями воспитанников: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Общее родительское собрание и родительские собрания групп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Деятельность Совета родителей ДОУ и групп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Семинары-практикумы, лекции, круглые столы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Участие на педсоветах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Тренинги общения, игровые тренинги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Беседы и консультации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Информационные стенды  в группах, в коридоре ДОУ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Анкетирование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Участие родителей на утренниках, фольклорных праздниках, оказание помощи в подготовке и организации праздников, развлечений, экскурсий, конкурсов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Спортивные  мероприятия, концерты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Творческие выставки, конкурсы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Дни открытых дверей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Освещение деятельности ДОУ  на сайте детского сада и в СМИ (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crosoft Sans Serif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Арский вестник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crosoft Sans Serif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телерадиокомпания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crosoft Sans Serif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Арча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crosoft Sans Serif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Участие в благоустройстве территории и групп ДОУ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79512" y="101823"/>
            <a:ext cx="871296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Взаимодействие педагогического коллектива с семьями детей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Система взаимодействия с родителями включает: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ознакомление родителей с результатами работы ДОУ на Общих родительских собраниях;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анализ участия родительской общественности в жизни ДОУ;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ознакомление родителей с содержанием работы ДОУ, направленной на физическое,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психическое и социальное развитие ребенка;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участие в составлении планов спортивных и культурно-массовых мероприятий, работы Совета родителей ДОУ;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целенаправленную работу, пропагандирующую общественное дошкольное воспитание в его разных формах;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обучение конкретным приемам и методам воспитания и развития ребенка в разных видах детской деятельности на семинарах-практикумах, консультациях и открытых занятиях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835824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Содержание психолого-педагогической работы. </a:t>
            </a: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Содержание психолого-педагогической работы изложено по пяти образовательным областям: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социально-коммуникативное развитие;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познавательное развитие;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речевое развитие;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художественно-эстетическое развитие;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физическое развитие.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Данный раздел ООП ДО выстроен на основе Примерной программы «От рождения до школы» (обязательная часть) и дополнен материалами, направленными на реализацию части, формируемой участниками образовательных отношений.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части, формируемой участниками образовательных отношений,  представлены выбранные и/или парциальные программы, направленные на развитие детей в одной или нескольких образовательных областях, видах деятельности и/или культурных практиках, а также методики и формы организации образовательной работы.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соответствии с ФГОС, данная часть ООП ДО  учитывает образовательные потребности, интересы и мотивы детей, членов их семей и педагогов и ориентирована на: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специфику национальных,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иных условий, в которых осуществляется образовательная деятельность;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выбор  парциальных образовательных программ и форм организации работы с детьми, которые соответствуют потребностям и интересам детей, а также возможностям педагогического коллектива;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сложившиеся традиции организации и групп.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857232"/>
            <a:ext cx="857256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Коррекционная работа и/или инклюзивное образование.</a:t>
            </a: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данном разделе  представлено содержание образовательной деятельности по профессиональной коррекции нарушений развития детей. Этот раздел базируется на соответствующем разделе Примерной программы «От рождения до школы» и включается в ООП ДО  при ее освоении детьми с ограниченными возможностями здоровья (ОВЗ).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Дополнительным направлением деятельности дошкольного образовательного учреждения является осуществление квалифицированной коррекции общего недоразвития их речи. Этому способствует использование в образовательном процессе программ: Филичевой Т.Б., Чиркиной Г.В. «Программа обучения и воспитания детей с фонетико-фонематическим недоразвитием речи», Каше Г.А., Филичевой Т.Б. «Программа обучения детей с недоразвитием фонематического строя речи».</a:t>
            </a:r>
            <a:b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данных программах отражена специфика коррекционно-воспитательного процесса, преемственность в работе учителя-логопеда и воспитателя.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1715</Words>
  <Application>Microsoft Office PowerPoint</Application>
  <PresentationFormat>Экран (4:3)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uzer</dc:creator>
  <cp:lastModifiedBy>uzer</cp:lastModifiedBy>
  <cp:revision>13</cp:revision>
  <dcterms:created xsi:type="dcterms:W3CDTF">2009-12-31T22:35:20Z</dcterms:created>
  <dcterms:modified xsi:type="dcterms:W3CDTF">2017-11-20T11:44:12Z</dcterms:modified>
</cp:coreProperties>
</file>